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4" r:id="rId5"/>
    <p:sldId id="265" r:id="rId6"/>
    <p:sldId id="267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49F3AB-2340-924A-679C-4B4FC9EFBB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188C113-A897-E864-B219-9AB50C6386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983725-ACFB-9362-834A-A03CE4E5F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008082-1065-3A07-7CC1-2F353DC13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CF616B-CCE6-9F72-3E31-0EE698878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53809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D6E32D-77A8-3D76-B3EA-937232CBA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5CD316-EEFF-0A87-1F91-3C2114910C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8C7F5B-8D40-50DF-D38B-315E0A27C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0339AA-B3AD-8AF6-090E-EBAF9C645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28A0F6-D95B-9ED5-E2B0-E7B0F1300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13438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7B59406-CA23-7680-E854-191B4FA4E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3A1502-5065-2047-714A-C55D447221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CDD1CF-AC2D-5CAC-6E06-9A8521D81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CA4367-98BB-8AA3-390C-5E3127380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1F9068-8E8D-2D53-D48A-F7BC88708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8657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1EAE0E-FC4A-1DA5-7404-F755D5CBF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2F23D4-1E18-7408-7E2E-5652282007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AB8601-6C50-C5B9-AE2C-6CA34F7F6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8192D3-E828-3865-B085-A0FDCA09D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2CB42B-A84A-9962-B2FF-14C89D949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18602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7DFC67-1DF3-E046-CFE6-B64D6ABDC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861951-3FBE-1A66-239C-9925B486E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E1B47E-6418-2DC8-6BA7-E7773F3F0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F9A808-ADF8-76CC-FC77-B61AFCE8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D7DA4E-4F78-7FA1-E1F4-CDE2E3AF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82851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381179-8E3F-D4E8-F947-78077A505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F493AC-6C6C-7247-619F-DD3EFB66A6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83D124-F9E8-D3C0-A588-641CAAF43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8996D5-9713-1D87-C394-F7B211FF1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2FD690-B2B4-6CEA-7172-C74F57167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356D1D6-3AD0-BC29-39E7-E030E0EF3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93272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E39C63-3138-249E-45C9-3C4B50D49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F14730-9ADF-F90C-F04B-69E871290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6D49F6-F8C1-2F05-B70C-829652FE8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B0EB44-CB79-A961-3EA0-97F4923AD9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CC175B-2A1D-6847-C546-DF1EE746DC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EF1A2C-B120-C615-2C1A-C5F312687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D7BFE2-07FE-B734-102A-0E8833411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CF219E1-15DB-86F6-4ACD-37AE2A340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08141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ABE03-110C-A457-8F8E-B8E7A2F21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252C81-D647-E03B-F63C-B4F8D6020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F053D01-1B6A-B73F-4720-1CF92E264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0FD665D-EA20-CE2B-5440-78874A92C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0754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D018E47-4CDB-70C9-E345-FE290D151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5CB7FE2-7AD8-0839-4F98-7F8623FB7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CA75C4-48F0-2502-901B-9924E8AC7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25841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0A002B-2166-C0B1-63A2-A21275B08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E23DE6-E1E8-475C-1F25-7E941AEFD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226615-FE40-681E-E63E-5E7EEED050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7EF21B-A319-6148-B75F-BA2E13D5C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E76ABF-D08D-F5E6-4033-ED76A272D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E7D992-D609-F736-C113-6B1EF7743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126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9835D0-EF05-9167-3D6E-8DD364592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6F589FA-B84A-D78D-B152-B72C1E4269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D2630D-1221-4EA9-794D-FB47FD0C7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AE017E-D4CB-3AF4-CFC8-2458FF208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E06450-D542-533A-88B1-C1D4C2CC0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D8649C-AC95-70CC-0DD2-8272F9C10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58740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822D595-35C4-823E-F54F-187A4EBE8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34956E-D491-3EF2-C890-E6BEAE069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D2CF76-8923-67E9-3D83-F202EA4038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D4F7-1BE3-3B42-94FE-D5ABD6113F30}" type="datetimeFigureOut">
              <a:rPr kumimoji="1" lang="ko-Kore-KR" altLang="en-US" smtClean="0"/>
              <a:t>2022. 10. 19.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EB04A9-61A4-855A-E960-D4B62A739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860440-870A-DD02-50D0-0452007C3E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AF468-285E-F347-9B9A-24D17E73D04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6218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86995B6-7057-B475-D2E4-48CDD74703F6}"/>
              </a:ext>
            </a:extLst>
          </p:cNvPr>
          <p:cNvSpPr txBox="1"/>
          <p:nvPr/>
        </p:nvSpPr>
        <p:spPr>
          <a:xfrm>
            <a:off x="4424857" y="4606121"/>
            <a:ext cx="59277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ore-KR" dirty="0"/>
              <a:t>Assignment1</a:t>
            </a:r>
            <a:r>
              <a:rPr kumimoji="1" lang="ko-KR" altLang="en-US" dirty="0"/>
              <a:t> 함수는 </a:t>
            </a:r>
            <a:r>
              <a:rPr kumimoji="1" lang="en-US" altLang="ko-KR" dirty="0"/>
              <a:t>map</a:t>
            </a:r>
            <a:r>
              <a:rPr kumimoji="1" lang="ko-KR" altLang="en-US" dirty="0"/>
              <a:t>을 사용 </a:t>
            </a:r>
            <a:r>
              <a:rPr kumimoji="1" lang="ko-KR" altLang="en-US" dirty="0" err="1"/>
              <a:t>안한</a:t>
            </a:r>
            <a:r>
              <a:rPr kumimoji="1" lang="ko-KR" altLang="en-US" dirty="0"/>
              <a:t> 일반 조도 센서 감지</a:t>
            </a:r>
            <a:endParaRPr kumimoji="1" lang="en-US" altLang="ko-KR" dirty="0"/>
          </a:p>
          <a:p>
            <a:r>
              <a:rPr kumimoji="1" lang="en" altLang="ko-Kore-KR" dirty="0"/>
              <a:t>Assignment</a:t>
            </a:r>
            <a:r>
              <a:rPr kumimoji="1" lang="en-US" altLang="ko-KR" dirty="0"/>
              <a:t>2</a:t>
            </a:r>
            <a:r>
              <a:rPr kumimoji="1" lang="ko-KR" altLang="en-US" dirty="0"/>
              <a:t> 함수는 </a:t>
            </a:r>
            <a:r>
              <a:rPr kumimoji="1" lang="en-US" altLang="ko-KR" dirty="0"/>
              <a:t>map</a:t>
            </a:r>
            <a:r>
              <a:rPr kumimoji="1" lang="ko-KR" altLang="en-US" dirty="0"/>
              <a:t>을 사용한 </a:t>
            </a:r>
            <a:r>
              <a:rPr kumimoji="1" lang="en-US" altLang="ko-KR" dirty="0"/>
              <a:t>Scaling</a:t>
            </a:r>
            <a:r>
              <a:rPr kumimoji="1" lang="ko-KR" altLang="en-US" dirty="0"/>
              <a:t> 조도 센서 감지</a:t>
            </a:r>
            <a:endParaRPr kumimoji="1" lang="en-US" altLang="ko-KR" dirty="0"/>
          </a:p>
          <a:p>
            <a:r>
              <a:rPr kumimoji="1" lang="en-US" altLang="ko-Kore-KR" dirty="0"/>
              <a:t>Assignment3 </a:t>
            </a:r>
            <a:r>
              <a:rPr kumimoji="1" lang="ko-Kore-KR" altLang="en-US" dirty="0"/>
              <a:t>함수는</a:t>
            </a:r>
            <a:r>
              <a:rPr kumimoji="1" lang="ko-KR" altLang="en-US" dirty="0"/>
              <a:t> 가변 저항을 사용한 </a:t>
            </a:r>
            <a:r>
              <a:rPr kumimoji="1" lang="en-US" altLang="ko-KR" dirty="0"/>
              <a:t>LED Write</a:t>
            </a:r>
          </a:p>
          <a:p>
            <a:r>
              <a:rPr kumimoji="1" lang="en" altLang="ko-Kore-KR" dirty="0"/>
              <a:t>Assignment</a:t>
            </a:r>
            <a:r>
              <a:rPr kumimoji="1" lang="en-US" altLang="ko-KR" dirty="0"/>
              <a:t>4</a:t>
            </a:r>
            <a:r>
              <a:rPr kumimoji="1" lang="ko-KR" altLang="en-US" dirty="0"/>
              <a:t> 함수는 조도 센서와 저항의 순서를 변경</a:t>
            </a:r>
            <a:endParaRPr kumimoji="1"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33EE1B5-9EB0-BD49-0B34-8F9E5D357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176215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3795A34-C173-E252-03A7-AF21822925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0152" y="1"/>
            <a:ext cx="4176215" cy="460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20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22B62C4-CD95-8D67-C31F-6B5AA8015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1435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349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E08BE07-104F-3CF8-7706-F9433F8AD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83" y="1366967"/>
            <a:ext cx="5851634" cy="43887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7C7A10E-5E7C-059E-8565-54D8BC5D37F1}"/>
              </a:ext>
            </a:extLst>
          </p:cNvPr>
          <p:cNvSpPr txBox="1"/>
          <p:nvPr/>
        </p:nvSpPr>
        <p:spPr>
          <a:xfrm>
            <a:off x="1374194" y="6105698"/>
            <a:ext cx="944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Noto Sans" panose="020B0604020202020204" pitchFamily="34" charset="0"/>
              </a:rPr>
              <a:t>1.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604020202020204" pitchFamily="34" charset="0"/>
              </a:rPr>
              <a:t>강의자료를 참고하여 주변이 어두우면 어둡고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" panose="020B0604020202020204" pitchFamily="34" charset="0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604020202020204" pitchFamily="34" charset="0"/>
              </a:rPr>
              <a:t>밝으면 밝아지는 아바타 </a:t>
            </a:r>
            <a:r>
              <a:rPr lang="en" altLang="ko-Kore-KR" b="0" i="0" dirty="0">
                <a:solidFill>
                  <a:srgbClr val="333333"/>
                </a:solidFill>
                <a:effectLst/>
                <a:latin typeface="Noto Sans" panose="020B0604020202020204" pitchFamily="34" charset="0"/>
              </a:rPr>
              <a:t>LED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oto Sans" panose="020B0604020202020204" pitchFamily="34" charset="0"/>
              </a:rPr>
              <a:t>를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604020202020204" pitchFamily="34" charset="0"/>
              </a:rPr>
              <a:t> 구현하라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" panose="020B0604020202020204" pitchFamily="34" charset="0"/>
              </a:rPr>
              <a:t>.</a:t>
            </a:r>
            <a:endParaRPr kumimoji="1"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2A67BE-9F97-7A08-1C5D-873FA4191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66967"/>
            <a:ext cx="5851635" cy="438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659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22D74C-8115-A353-EBC8-FDA55BD27732}"/>
              </a:ext>
            </a:extLst>
          </p:cNvPr>
          <p:cNvSpPr txBox="1"/>
          <p:nvPr/>
        </p:nvSpPr>
        <p:spPr>
          <a:xfrm>
            <a:off x="1843072" y="6034732"/>
            <a:ext cx="8505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ore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2. map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함수를 이용해서 세련되게 구현하라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.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음의값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처리나 튀는 값도 적당히 처리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.</a:t>
            </a:r>
            <a:endParaRPr kumimoji="1" lang="ko-Kore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54D11B1-F19B-E6EE-4A3B-783BE5BA0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42" y="1251894"/>
            <a:ext cx="5805616" cy="435421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B53FB60-86BE-B70E-8829-DD2AFE67D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043" y="1251894"/>
            <a:ext cx="5805616" cy="43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279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AF0544-59B7-2BDD-E2AC-AAB47F7DDD71}"/>
              </a:ext>
            </a:extLst>
          </p:cNvPr>
          <p:cNvSpPr txBox="1"/>
          <p:nvPr/>
        </p:nvSpPr>
        <p:spPr>
          <a:xfrm>
            <a:off x="2963918" y="5609923"/>
            <a:ext cx="71155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3.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가변저항으로 대체해서 가변저항을 왼쪽으로 돌리면 꺼지고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오른쪽으로 돌리면 켜지는 회로를 만들어라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.</a:t>
            </a:r>
            <a:endParaRPr lang="ko-Kore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CA7C945-7529-D6CA-6FF9-071819D168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135" y="1397219"/>
            <a:ext cx="4835634" cy="3626726"/>
          </a:xfrm>
          <a:prstGeom prst="rect">
            <a:avLst/>
          </a:prstGeom>
        </p:spPr>
      </p:pic>
      <p:pic>
        <p:nvPicPr>
          <p:cNvPr id="8" name="KakaoTalk_Video_2022-10-18-22-23-22">
            <a:hlinkClick r:id="" action="ppaction://media"/>
            <a:extLst>
              <a:ext uri="{FF2B5EF4-FFF2-40B4-BE49-F238E27FC236}">
                <a16:creationId xmlns:a16="http://schemas.microsoft.com/office/drawing/2014/main" id="{5DD4E181-B423-E42C-BDEB-6A1B41EF82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22352" y="1397219"/>
            <a:ext cx="6447513" cy="362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556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C537E5-A1D5-66EB-3958-409F9905078B}"/>
              </a:ext>
            </a:extLst>
          </p:cNvPr>
          <p:cNvSpPr txBox="1"/>
          <p:nvPr/>
        </p:nvSpPr>
        <p:spPr>
          <a:xfrm>
            <a:off x="3384331" y="5303258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ko-Kore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4. R1, R2(LDR)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를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</a:t>
            </a:r>
            <a:r>
              <a:rPr lang="ko-KR" altLang="en-US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위치교환하여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하드웨어 구성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소프트웨어 구성을 바꾸어서 집 현관같이 어두우면 </a:t>
            </a:r>
            <a:r>
              <a:rPr lang="en" altLang="ko-Kore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LED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켜지고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,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밝으면 </a:t>
            </a:r>
            <a:r>
              <a:rPr lang="en" altLang="ko-Kore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LED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꺼지도록 구현하라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.</a:t>
            </a:r>
            <a:endParaRPr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C84CEE0-B1F3-8C1C-44BD-2E7CECF6A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80" y="631412"/>
            <a:ext cx="5752021" cy="431401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9D2E475-6991-4FB3-0BB2-1E6ED4FD7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103" y="631412"/>
            <a:ext cx="5752021" cy="431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52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107</Words>
  <Application>Microsoft Macintosh PowerPoint</Application>
  <PresentationFormat>와이드스크린</PresentationFormat>
  <Paragraphs>8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Noto Sans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 Subin</dc:creator>
  <cp:lastModifiedBy>Park Subin</cp:lastModifiedBy>
  <cp:revision>6</cp:revision>
  <dcterms:created xsi:type="dcterms:W3CDTF">2022-10-18T13:17:25Z</dcterms:created>
  <dcterms:modified xsi:type="dcterms:W3CDTF">2022-10-18T15:02:52Z</dcterms:modified>
</cp:coreProperties>
</file>

<file path=docProps/thumbnail.jpeg>
</file>